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  <p:sldId id="270" r:id="rId3"/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72F2D6-2C85-4D0B-9961-560E85BD4D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7CE9DC-595E-4B5A-BC2A-90DA232DD4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062454-3900-41DB-ACBF-29453CF4D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9436C-2B97-4641-ABC0-842683167CEB}" type="datetimeFigureOut">
              <a:rPr lang="en-IN" smtClean="0"/>
              <a:t>02-01-2023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0C01BA-3787-4864-B2DE-843132E7D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25011D-1776-4DCE-B9BC-F6029E365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36025-E6DE-4493-A9B9-A91599096A7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04028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FCFE63-5422-437A-8F1F-90B619519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5497F3-01DD-40C6-94ED-B74A478398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05AFC2-3751-44C4-9280-4DDF8BB5C9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9436C-2B97-4641-ABC0-842683167CEB}" type="datetimeFigureOut">
              <a:rPr lang="en-IN" smtClean="0"/>
              <a:t>02-01-2023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FC2244-33D8-452D-B80A-77B2903144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348B94-4BFB-4FD8-AFA1-1650E711A8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36025-E6DE-4493-A9B9-A91599096A7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71609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49FBC18-EA6F-4F1D-BC48-9094D6D5DB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03B568-1EB9-40A0-8DB3-44826E9459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EF1F11-0264-43FC-9CD6-699D405D13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9436C-2B97-4641-ABC0-842683167CEB}" type="datetimeFigureOut">
              <a:rPr lang="en-IN" smtClean="0"/>
              <a:t>02-01-2023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72CAA2-077F-40AC-8A5E-E6406EA08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1ABD4F-A25F-49AE-89BE-94EE3AA72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36025-E6DE-4493-A9B9-A91599096A7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93922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93C322-ABD1-45DA-8A16-71D34E669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91D322-B4B7-4EB0-8F08-A9F27D9737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E6A8FB-AC23-4D01-AB4F-A0FC8CD072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9436C-2B97-4641-ABC0-842683167CEB}" type="datetimeFigureOut">
              <a:rPr lang="en-IN" smtClean="0"/>
              <a:t>02-01-2023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0EC138-73B7-4584-A80C-C8FAF5D1D8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D8E8E2-D884-4566-9546-20F44AC2D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36025-E6DE-4493-A9B9-A91599096A7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71024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254767-9A7D-4263-A718-24019CFD6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903632-8059-42F4-9B81-30AE6382BB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0E380D-9770-41B3-AF56-2E8B0FF924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9436C-2B97-4641-ABC0-842683167CEB}" type="datetimeFigureOut">
              <a:rPr lang="en-IN" smtClean="0"/>
              <a:t>02-01-2023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7D6D3A-F969-4DE3-AACF-EF3CD1D286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F05E4B-9550-4870-B3EE-B9F44141C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36025-E6DE-4493-A9B9-A91599096A7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446112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C7337-73CB-4BFB-9084-64F982CEC1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D8B89A-0C6B-4EDD-9D3D-3061C5F7A28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82B70C-5BF1-4302-B539-E9167C13A4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EEB01F-7351-451E-87E7-84FB6A7A1B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9436C-2B97-4641-ABC0-842683167CEB}" type="datetimeFigureOut">
              <a:rPr lang="en-IN" smtClean="0"/>
              <a:t>02-01-2023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F75F47-BACE-46F1-B1CD-B815B1CD3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9D1C76-ED68-4727-9D0C-C3CEBB6BF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36025-E6DE-4493-A9B9-A91599096A7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19063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E2F61D-CFC1-4531-B082-6A52B34E62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C43643-1ED6-42B4-B3F3-4545EE1F7D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0CA131-5862-4E8E-AC3E-A3682ACBE3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348082-C803-4FD0-909D-61B051276E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79CDC13-731A-45E3-AD6F-5A663CB1A0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2A6BD1-8762-4035-BD79-037A9B6743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9436C-2B97-4641-ABC0-842683167CEB}" type="datetimeFigureOut">
              <a:rPr lang="en-IN" smtClean="0"/>
              <a:t>02-01-2023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C5BF6E7-598D-49B1-A971-1AA4D41DA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3E7F6C-A05C-4EEC-BAC7-9A0809342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36025-E6DE-4493-A9B9-A91599096A7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74989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EFFA8-A620-4B3F-92AE-3EAD57FAA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D7C8F8-A0E9-4335-9AA7-D9DCDAC901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9436C-2B97-4641-ABC0-842683167CEB}" type="datetimeFigureOut">
              <a:rPr lang="en-IN" smtClean="0"/>
              <a:t>02-01-2023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E77710-4026-4ADC-A968-9865A02BBA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DD01A4-B6E6-43E0-A00B-454245D19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36025-E6DE-4493-A9B9-A91599096A7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01031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52531C5-76AA-4083-BD68-865F682FCB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9436C-2B97-4641-ABC0-842683167CEB}" type="datetimeFigureOut">
              <a:rPr lang="en-IN" smtClean="0"/>
              <a:t>02-01-2023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2096389-1317-4B58-A41F-DC2D2708A1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F0F715-F58B-4E32-A085-6F510627A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36025-E6DE-4493-A9B9-A91599096A7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45980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A4F766-DE8F-4339-9C5A-2542E5781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D04962-AE8D-40E1-8B26-0809FAC049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0AB05B-24C1-4AE9-8A33-309B42C19A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51337B-7634-42A5-A214-3B40047DB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9436C-2B97-4641-ABC0-842683167CEB}" type="datetimeFigureOut">
              <a:rPr lang="en-IN" smtClean="0"/>
              <a:t>02-01-2023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370987-82C0-4042-849F-C8EB49090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3023A1-8DAA-49CE-8827-3DF81D1364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36025-E6DE-4493-A9B9-A91599096A7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35930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7ADBD4-E973-4397-BF3D-6982A8625F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F610FB6-059F-43E1-85C8-1F7141C9BE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2E7CD2-94CD-40AE-9A66-9BA9E520A4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7B31BF-A4B8-4C2E-8F74-B693322EE3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9436C-2B97-4641-ABC0-842683167CEB}" type="datetimeFigureOut">
              <a:rPr lang="en-IN" smtClean="0"/>
              <a:t>02-01-2023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ABFCD4-CF77-4D60-802B-80501464A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0412DD-0FC6-40D8-B9A1-542B2801C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36025-E6DE-4493-A9B9-A91599096A7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49139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8163363-79B0-4265-BF3A-DD576F150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535E82-12C2-471A-A912-AB1C4B3336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C0EB55-33AB-4285-828E-E3148EBF82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C9436C-2B97-4641-ABC0-842683167CEB}" type="datetimeFigureOut">
              <a:rPr lang="en-IN" smtClean="0"/>
              <a:t>02-01-2023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07A144-B7BF-4545-95C8-141EA67301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E61BF8-F585-41EB-85C4-6DFC58647A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736025-E6DE-4493-A9B9-A91599096A7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56716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6185" y="140676"/>
            <a:ext cx="11526715" cy="6559061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is a Dictionary in Python?</a:t>
            </a:r>
            <a:b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 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Dictionary in Python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is the unordered and changeable collection of data values that holds key-value pairs. Each key-value pair in the dictionary maps the key to its associated value making it more optimized. A Dictionary in python is declared by enclosing a comma-separated list of key-value pairs using curly braces({}). Python Dictionary is classified into two elements: Keys and Values.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Keys will be a single element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Values can be a list or list within a list, numbers, etc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dirty="0"/>
              <a:t>Dictionary is listed in curly brackets, inside these curly brackets, keys and values are declared. Each key is separated from its value by a colon (:), while commas separate each element.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827200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771EBEE-22F8-444E-AC4A-0F767CF081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187" r="4730" b="38373"/>
          <a:stretch/>
        </p:blipFill>
        <p:spPr>
          <a:xfrm>
            <a:off x="0" y="494270"/>
            <a:ext cx="11615351" cy="373174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0D5D07D-98BC-4B24-A9DE-55C6E25B93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t="58383" r="27939" b="11512"/>
          <a:stretch/>
        </p:blipFill>
        <p:spPr>
          <a:xfrm>
            <a:off x="1" y="4003589"/>
            <a:ext cx="8785654" cy="2063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4920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28E970C-A245-414E-AD59-6A995441FC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645" r="14865" b="6645"/>
          <a:stretch/>
        </p:blipFill>
        <p:spPr>
          <a:xfrm>
            <a:off x="0" y="457200"/>
            <a:ext cx="10379676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1190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D835EED-B34F-4697-B6B2-77DF2FEC49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6723" b="9710"/>
          <a:stretch/>
        </p:blipFill>
        <p:spPr>
          <a:xfrm>
            <a:off x="0" y="1674"/>
            <a:ext cx="8933935" cy="6189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988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14097E3-2977-42BC-9982-2264DC31C1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6318" b="9890"/>
          <a:stretch/>
        </p:blipFill>
        <p:spPr>
          <a:xfrm>
            <a:off x="0" y="1673"/>
            <a:ext cx="8983362" cy="6176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7552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BCE9C0B-C475-483F-AAAE-8E9E96699D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5573" y="719265"/>
            <a:ext cx="65" cy="24622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D27C7A-B9B7-4E1C-B7DB-9E2BCA7566CC}"/>
              </a:ext>
            </a:extLst>
          </p:cNvPr>
          <p:cNvSpPr txBox="1"/>
          <p:nvPr/>
        </p:nvSpPr>
        <p:spPr>
          <a:xfrm>
            <a:off x="275572" y="103710"/>
            <a:ext cx="1148623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# Creating a Nested Dictionary </a:t>
            </a:r>
          </a:p>
          <a:p>
            <a:r>
              <a:rPr lang="en-IN" dirty="0" err="1"/>
              <a:t>Dict</a:t>
            </a:r>
            <a:r>
              <a:rPr lang="en-IN" dirty="0"/>
              <a:t> = {1: 'Learning', 2: 'For',3:{'A' : 'Welcome', 'B' : 'To', 'C' : 'Python Programming'}}</a:t>
            </a:r>
          </a:p>
          <a:p>
            <a:r>
              <a:rPr lang="en-IN" dirty="0"/>
              <a:t>print(</a:t>
            </a:r>
            <a:r>
              <a:rPr lang="en-IN" dirty="0" err="1"/>
              <a:t>Dict</a:t>
            </a:r>
            <a:r>
              <a:rPr lang="en-IN" dirty="0"/>
              <a:t>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7C3F377-A8ED-4FDE-BE9A-2280F7ECB66F}"/>
              </a:ext>
            </a:extLst>
          </p:cNvPr>
          <p:cNvSpPr txBox="1"/>
          <p:nvPr/>
        </p:nvSpPr>
        <p:spPr>
          <a:xfrm>
            <a:off x="275571" y="1862471"/>
            <a:ext cx="11486169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en-IN" sz="2000" b="1" i="0" dirty="0">
                <a:solidFill>
                  <a:srgbClr val="273239"/>
                </a:solidFill>
                <a:effectLst/>
                <a:latin typeface="urw-din"/>
              </a:rPr>
              <a:t>Removing Elements from Dictionary</a:t>
            </a:r>
          </a:p>
          <a:p>
            <a:pPr algn="l" fontAlgn="base"/>
            <a:r>
              <a:rPr lang="en-IN" sz="2000" b="1" i="0" dirty="0">
                <a:solidFill>
                  <a:srgbClr val="273239"/>
                </a:solidFill>
                <a:effectLst/>
                <a:latin typeface="urw-din"/>
              </a:rPr>
              <a:t>Using del keyword</a:t>
            </a:r>
          </a:p>
          <a:p>
            <a:pPr algn="l" fontAlgn="base"/>
            <a:r>
              <a:rPr lang="en-IN" sz="2000" b="0" i="0" dirty="0">
                <a:solidFill>
                  <a:srgbClr val="273239"/>
                </a:solidFill>
                <a:effectLst/>
                <a:latin typeface="urw-din"/>
              </a:rPr>
              <a:t>In Python Dictionary, deletion of keys can be done by using the </a:t>
            </a:r>
            <a:r>
              <a:rPr lang="en-IN" sz="2000" b="1" i="0" dirty="0">
                <a:solidFill>
                  <a:srgbClr val="273239"/>
                </a:solidFill>
                <a:effectLst/>
                <a:latin typeface="urw-din"/>
              </a:rPr>
              <a:t>del </a:t>
            </a:r>
            <a:r>
              <a:rPr lang="en-IN" sz="2000" b="0" i="0" dirty="0">
                <a:solidFill>
                  <a:srgbClr val="273239"/>
                </a:solidFill>
                <a:effectLst/>
                <a:latin typeface="urw-din"/>
              </a:rPr>
              <a:t>keyword. Using the del keyword, specific values from a dictionary as well as the whole dictionary can be deleted. Items in a Nested dictionary can also be deleted by using the del keyword and providing a specific nested key and particular key to be deleted from that nested Dictionary.</a:t>
            </a:r>
            <a:br>
              <a:rPr lang="en-IN" sz="2000" b="0" i="0" dirty="0">
                <a:solidFill>
                  <a:srgbClr val="273239"/>
                </a:solidFill>
                <a:effectLst/>
                <a:latin typeface="urw-din"/>
              </a:rPr>
            </a:br>
            <a:r>
              <a:rPr lang="en-IN" sz="2000" b="0" i="0" dirty="0">
                <a:solidFill>
                  <a:srgbClr val="273239"/>
                </a:solidFill>
                <a:effectLst/>
                <a:latin typeface="urw-din"/>
              </a:rPr>
              <a:t> </a:t>
            </a:r>
          </a:p>
          <a:p>
            <a:pPr algn="l" fontAlgn="base"/>
            <a:r>
              <a:rPr lang="en-IN" sz="2000" b="1" i="0" dirty="0">
                <a:solidFill>
                  <a:srgbClr val="273239"/>
                </a:solidFill>
                <a:effectLst/>
                <a:latin typeface="urw-din"/>
              </a:rPr>
              <a:t>Note: </a:t>
            </a:r>
            <a:r>
              <a:rPr lang="en-IN" sz="2000" b="0" i="0" dirty="0">
                <a:solidFill>
                  <a:srgbClr val="273239"/>
                </a:solidFill>
                <a:effectLst/>
                <a:latin typeface="urw-din"/>
              </a:rPr>
              <a:t>The</a:t>
            </a:r>
            <a:r>
              <a:rPr lang="en-IN" sz="2000" b="1" i="0" dirty="0">
                <a:solidFill>
                  <a:srgbClr val="273239"/>
                </a:solidFill>
                <a:effectLst/>
                <a:latin typeface="urw-din"/>
              </a:rPr>
              <a:t> del </a:t>
            </a:r>
            <a:r>
              <a:rPr lang="en-IN" sz="2000" b="1" i="0" dirty="0" err="1">
                <a:solidFill>
                  <a:srgbClr val="273239"/>
                </a:solidFill>
                <a:effectLst/>
                <a:latin typeface="urw-din"/>
              </a:rPr>
              <a:t>Dict</a:t>
            </a:r>
            <a:r>
              <a:rPr lang="en-IN" sz="2000" b="0" i="0" dirty="0">
                <a:solidFill>
                  <a:srgbClr val="273239"/>
                </a:solidFill>
                <a:effectLst/>
                <a:latin typeface="urw-din"/>
              </a:rPr>
              <a:t> will delete the entire dictionary and hence printing it after deletion will raise an Error.</a:t>
            </a:r>
          </a:p>
        </p:txBody>
      </p:sp>
    </p:spTree>
    <p:extLst>
      <p:ext uri="{BB962C8B-B14F-4D97-AF65-F5344CB8AC3E}">
        <p14:creationId xmlns:p14="http://schemas.microsoft.com/office/powerpoint/2010/main" val="8970748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2031" y="237392"/>
            <a:ext cx="11201400" cy="6418385"/>
          </a:xfrm>
        </p:spPr>
        <p:txBody>
          <a:bodyPr/>
          <a:lstStyle/>
          <a:p>
            <a:r>
              <a:rPr lang="en-US" b="1" dirty="0"/>
              <a:t>Properties of Dictionary Keys</a:t>
            </a:r>
          </a:p>
          <a:p>
            <a:r>
              <a:rPr lang="en-US" dirty="0"/>
              <a:t>There are two important points while using dictionary keys</a:t>
            </a:r>
          </a:p>
          <a:p>
            <a:r>
              <a:rPr lang="en-US" dirty="0"/>
              <a:t>More than one entry per key is not allowed ( no duplicate key is allowed)</a:t>
            </a:r>
          </a:p>
          <a:p>
            <a:r>
              <a:rPr lang="en-US" dirty="0"/>
              <a:t>The values in the dictionary can be of any type, while the keys must be immutable like numbers, tuples, or strings.</a:t>
            </a:r>
          </a:p>
          <a:p>
            <a:r>
              <a:rPr lang="en-US" dirty="0"/>
              <a:t>Dictionary keys are case sensitive- Same key name but with the different cases are treated as different keys in Python dictionaries.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569102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3655C46-89D8-4D3C-AD75-3D8550831F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546" r="1486" b="7367"/>
          <a:stretch/>
        </p:blipFill>
        <p:spPr>
          <a:xfrm>
            <a:off x="1" y="494270"/>
            <a:ext cx="12010768" cy="5857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778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194A4B7-5339-4321-AE02-A4A0B62F54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546" r="8075" b="7727"/>
          <a:stretch/>
        </p:blipFill>
        <p:spPr>
          <a:xfrm>
            <a:off x="0" y="518984"/>
            <a:ext cx="11207578" cy="5807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5802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BED24E5-5378-422F-B73C-F678A9F85D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121" r="21351" b="8448"/>
          <a:stretch/>
        </p:blipFill>
        <p:spPr>
          <a:xfrm>
            <a:off x="0" y="284205"/>
            <a:ext cx="9588843" cy="5993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5697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393C807-19E2-404D-961D-97729BB7BA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24" r="21554" b="21968"/>
          <a:stretch/>
        </p:blipFill>
        <p:spPr>
          <a:xfrm>
            <a:off x="0" y="1"/>
            <a:ext cx="9564130" cy="5350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0384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1172029-68B3-43CD-AE2D-5EB9BC242B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925" r="22973" b="16200"/>
          <a:stretch/>
        </p:blipFill>
        <p:spPr>
          <a:xfrm>
            <a:off x="0" y="407773"/>
            <a:ext cx="9391135" cy="5338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6039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F3EAB3C-CBE7-472D-9669-FE831E919D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645" r="5744" b="8088"/>
          <a:stretch/>
        </p:blipFill>
        <p:spPr>
          <a:xfrm>
            <a:off x="0" y="457200"/>
            <a:ext cx="11491784" cy="5844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0201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C20FAF3-17BF-4F4E-89A1-30AB2A7FD4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006" r="5237" b="40717"/>
          <a:stretch/>
        </p:blipFill>
        <p:spPr>
          <a:xfrm>
            <a:off x="0" y="481914"/>
            <a:ext cx="11553568" cy="358345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66A696A-9752-47D6-A398-5CCAF81DC1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8744" r="26520" b="6284"/>
          <a:stretch/>
        </p:blipFill>
        <p:spPr>
          <a:xfrm>
            <a:off x="0" y="4028303"/>
            <a:ext cx="8958649" cy="2397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5195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514</TotalTime>
  <Words>348</Words>
  <Application>Microsoft Office PowerPoint</Application>
  <PresentationFormat>Widescreen</PresentationFormat>
  <Paragraphs>14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Times New Roman</vt:lpstr>
      <vt:lpstr>urw-din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Bageshree</dc:creator>
  <cp:lastModifiedBy>Admin</cp:lastModifiedBy>
  <cp:revision>16</cp:revision>
  <dcterms:created xsi:type="dcterms:W3CDTF">2019-12-27T13:00:52Z</dcterms:created>
  <dcterms:modified xsi:type="dcterms:W3CDTF">2023-01-02T17:22:26Z</dcterms:modified>
</cp:coreProperties>
</file>

<file path=docProps/thumbnail.jpeg>
</file>